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9C54B-A16D-44A0-835F-DE332B9D4038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F5A1A-289A-44E6-81F6-118725DB3B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818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2364-2EE7-4C3F-BA8C-D437D655D0B3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FC9F-02E3-4110-B5F8-014C9EF4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04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2364-2EE7-4C3F-BA8C-D437D655D0B3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FC9F-02E3-4110-B5F8-014C9EF4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410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2364-2EE7-4C3F-BA8C-D437D655D0B3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FC9F-02E3-4110-B5F8-014C9EF4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51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2364-2EE7-4C3F-BA8C-D437D655D0B3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FC9F-02E3-4110-B5F8-014C9EF4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28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2364-2EE7-4C3F-BA8C-D437D655D0B3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FC9F-02E3-4110-B5F8-014C9EF4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47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2364-2EE7-4C3F-BA8C-D437D655D0B3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FC9F-02E3-4110-B5F8-014C9EF4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124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2364-2EE7-4C3F-BA8C-D437D655D0B3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FC9F-02E3-4110-B5F8-014C9EF4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9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2364-2EE7-4C3F-BA8C-D437D655D0B3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FC9F-02E3-4110-B5F8-014C9EF4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41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2364-2EE7-4C3F-BA8C-D437D655D0B3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FC9F-02E3-4110-B5F8-014C9EF4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8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2364-2EE7-4C3F-BA8C-D437D655D0B3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FC9F-02E3-4110-B5F8-014C9EF4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08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2364-2EE7-4C3F-BA8C-D437D655D0B3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FC9F-02E3-4110-B5F8-014C9EF4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65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42364-2EE7-4C3F-BA8C-D437D655D0B3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AFC9F-02E3-4110-B5F8-014C9EF4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299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2800" b="1" dirty="0">
                <a:solidFill>
                  <a:prstClr val="black"/>
                </a:solidFill>
                <a:ea typeface="+mn-ea"/>
                <a:cs typeface="Aharoni" pitchFamily="2" charset="-79"/>
              </a:rPr>
              <a:t>Соотнесите слова в названиях достопримечательностей Лондона.</a:t>
            </a:r>
            <a:br>
              <a:rPr lang="ru-RU" sz="2800" b="1" dirty="0">
                <a:solidFill>
                  <a:prstClr val="black"/>
                </a:solidFill>
                <a:ea typeface="+mn-ea"/>
                <a:cs typeface="Aharoni" pitchFamily="2" charset="-79"/>
              </a:rPr>
            </a:b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ru-RU" sz="2800" dirty="0">
                <a:solidFill>
                  <a:srgbClr val="C00000"/>
                </a:solidFill>
              </a:rPr>
              <a:t>…..</a:t>
            </a:r>
            <a:r>
              <a:rPr lang="en-US" sz="2800" dirty="0">
                <a:solidFill>
                  <a:srgbClr val="C00000"/>
                </a:solidFill>
              </a:rPr>
              <a:t>Park Trafalgar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…..Square Thames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…..Gallery The Tower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…of London </a:t>
            </a:r>
            <a:r>
              <a:rPr lang="en-US" sz="2800" dirty="0" err="1">
                <a:solidFill>
                  <a:srgbClr val="C00000"/>
                </a:solidFill>
              </a:rPr>
              <a:t>Buckiingham</a:t>
            </a:r>
            <a:endParaRPr lang="en-US" sz="2800" dirty="0">
              <a:solidFill>
                <a:srgbClr val="C00000"/>
              </a:solidFill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……Cathedral National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…Bridge Westminster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……Abbey </a:t>
            </a:r>
            <a:r>
              <a:rPr lang="en-US" sz="2800" dirty="0" err="1">
                <a:solidFill>
                  <a:srgbClr val="C00000"/>
                </a:solidFill>
              </a:rPr>
              <a:t>St.Paul’s</a:t>
            </a:r>
            <a:endParaRPr lang="en-US" sz="2800" dirty="0">
              <a:solidFill>
                <a:srgbClr val="C00000"/>
              </a:solidFill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……Palace Tower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The River….Parliament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The Houses of….Hyde</a:t>
            </a:r>
            <a:endParaRPr lang="ru-RU" sz="28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999999\AppData\Roaming\Microsoft\Windows\Network Shortcuts\scale_1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24744"/>
            <a:ext cx="4248472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135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Допиши пропущенные буквы.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</a:rPr>
              <a:t>W….</a:t>
            </a:r>
            <a:r>
              <a:rPr lang="en-US" sz="2800" b="1" dirty="0" err="1" smtClean="0">
                <a:solidFill>
                  <a:schemeClr val="tx2"/>
                </a:solidFill>
              </a:rPr>
              <a:t>ather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</a:rPr>
              <a:t>C…</a:t>
            </a:r>
            <a:r>
              <a:rPr lang="en-US" sz="2800" b="1" dirty="0" err="1" smtClean="0">
                <a:solidFill>
                  <a:schemeClr val="tx2"/>
                </a:solidFill>
              </a:rPr>
              <a:t>ristmas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</a:rPr>
              <a:t>L…</a:t>
            </a:r>
            <a:r>
              <a:rPr lang="en-US" sz="2800" b="1" dirty="0" err="1" smtClean="0">
                <a:solidFill>
                  <a:schemeClr val="tx2"/>
                </a:solidFill>
              </a:rPr>
              <a:t>ndon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chemeClr val="tx2"/>
                </a:solidFill>
              </a:rPr>
              <a:t>Ameri</a:t>
            </a:r>
            <a:r>
              <a:rPr lang="en-US" sz="2800" b="1" dirty="0" smtClean="0">
                <a:solidFill>
                  <a:schemeClr val="tx2"/>
                </a:solidFill>
              </a:rPr>
              <a:t>…a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chemeClr val="tx2"/>
                </a:solidFill>
              </a:rPr>
              <a:t>Te</a:t>
            </a:r>
            <a:r>
              <a:rPr lang="en-US" sz="2800" b="1" dirty="0" smtClean="0">
                <a:solidFill>
                  <a:schemeClr val="tx2"/>
                </a:solidFill>
              </a:rPr>
              <a:t>…</a:t>
            </a:r>
            <a:r>
              <a:rPr lang="en-US" sz="2800" b="1" dirty="0" err="1" smtClean="0">
                <a:solidFill>
                  <a:schemeClr val="tx2"/>
                </a:solidFill>
              </a:rPr>
              <a:t>cher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chemeClr val="tx2"/>
                </a:solidFill>
              </a:rPr>
              <a:t>Sc</a:t>
            </a:r>
            <a:r>
              <a:rPr lang="en-US" sz="2800" b="1" dirty="0" smtClean="0">
                <a:solidFill>
                  <a:schemeClr val="tx2"/>
                </a:solidFill>
              </a:rPr>
              <a:t>…</a:t>
            </a:r>
            <a:r>
              <a:rPr lang="en-US" sz="2800" b="1" dirty="0" err="1" smtClean="0">
                <a:solidFill>
                  <a:schemeClr val="tx2"/>
                </a:solidFill>
              </a:rPr>
              <a:t>ool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chemeClr val="tx2"/>
                </a:solidFill>
              </a:rPr>
              <a:t>Pres</a:t>
            </a:r>
            <a:r>
              <a:rPr lang="en-US" sz="2800" b="1" dirty="0" smtClean="0">
                <a:solidFill>
                  <a:schemeClr val="tx2"/>
                </a:solidFill>
              </a:rPr>
              <a:t>…dent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chemeClr val="tx2"/>
                </a:solidFill>
              </a:rPr>
              <a:t>Footb</a:t>
            </a:r>
            <a:r>
              <a:rPr lang="en-US" sz="2800" b="1" dirty="0" smtClean="0">
                <a:solidFill>
                  <a:schemeClr val="tx2"/>
                </a:solidFill>
              </a:rPr>
              <a:t>…</a:t>
            </a:r>
            <a:r>
              <a:rPr lang="en-US" sz="2800" b="1" dirty="0" err="1" smtClean="0">
                <a:solidFill>
                  <a:schemeClr val="tx2"/>
                </a:solidFill>
              </a:rPr>
              <a:t>ll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Users\999999\AppData\Roaming\Microsoft\Windows\Network Shortcuts\1667445037_29-sportishka-com-p-dostoprimechatelnosti-angloyazichnikh-stra-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124744"/>
            <a:ext cx="4581128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21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Запишите ответы.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525963"/>
          </a:xfrm>
        </p:spPr>
        <p:txBody>
          <a:bodyPr>
            <a:normAutofit fontScale="92500"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800" b="1" i="1" u="sng" dirty="0" err="1" smtClean="0">
                <a:solidFill>
                  <a:srgbClr val="00B050"/>
                </a:solidFill>
              </a:rPr>
              <a:t>one+eleven</a:t>
            </a:r>
            <a:r>
              <a:rPr lang="en-US" sz="4800" b="1" i="1" u="sng" dirty="0" smtClean="0">
                <a:solidFill>
                  <a:srgbClr val="00B050"/>
                </a:solidFill>
              </a:rPr>
              <a:t>=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b="1" i="1" u="sng" dirty="0">
                <a:solidFill>
                  <a:srgbClr val="00B050"/>
                </a:solidFill>
              </a:rPr>
              <a:t>f</a:t>
            </a:r>
            <a:r>
              <a:rPr lang="en-US" sz="4800" b="1" i="1" u="sng" dirty="0" smtClean="0">
                <a:solidFill>
                  <a:srgbClr val="00B050"/>
                </a:solidFill>
              </a:rPr>
              <a:t>ifteen- three=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b="1" i="1" u="sng" dirty="0" err="1" smtClean="0">
                <a:solidFill>
                  <a:srgbClr val="00B050"/>
                </a:solidFill>
              </a:rPr>
              <a:t>twelve+two</a:t>
            </a:r>
            <a:r>
              <a:rPr lang="en-US" sz="4800" b="1" i="1" u="sng" dirty="0" smtClean="0">
                <a:solidFill>
                  <a:srgbClr val="00B050"/>
                </a:solidFill>
              </a:rPr>
              <a:t>=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b="1" i="1" u="sng" dirty="0">
                <a:solidFill>
                  <a:srgbClr val="00B050"/>
                </a:solidFill>
              </a:rPr>
              <a:t>s</a:t>
            </a:r>
            <a:r>
              <a:rPr lang="en-US" sz="4800" b="1" i="1" u="sng" dirty="0" smtClean="0">
                <a:solidFill>
                  <a:srgbClr val="00B050"/>
                </a:solidFill>
              </a:rPr>
              <a:t>eventeen+ two=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b="1" i="1" u="sng" dirty="0">
                <a:solidFill>
                  <a:srgbClr val="00B050"/>
                </a:solidFill>
              </a:rPr>
              <a:t>t</a:t>
            </a:r>
            <a:r>
              <a:rPr lang="en-US" sz="4800" b="1" i="1" u="sng" dirty="0" smtClean="0">
                <a:solidFill>
                  <a:srgbClr val="00B050"/>
                </a:solidFill>
              </a:rPr>
              <a:t>wenty – two=</a:t>
            </a:r>
            <a:endParaRPr lang="ru-RU" sz="4800" b="1" i="1" u="sng" dirty="0">
              <a:solidFill>
                <a:srgbClr val="00B050"/>
              </a:solidFill>
            </a:endParaRPr>
          </a:p>
        </p:txBody>
      </p:sp>
      <p:pic>
        <p:nvPicPr>
          <p:cNvPr id="3074" name="Picture 2" descr="C:\Users\999999\AppData\Roaming\Microsoft\Windows\Network Shortcuts\Nastolnye-igry-chisla-na-anglijskom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102" y="2321879"/>
            <a:ext cx="320384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7609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74</Words>
  <Application>Microsoft Office PowerPoint</Application>
  <PresentationFormat>Экран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Соотнесите слова в названиях достопримечательностей Лондона. </vt:lpstr>
      <vt:lpstr>Допиши пропущенные буквы.</vt:lpstr>
      <vt:lpstr>Запишите ответы.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999999</dc:creator>
  <cp:lastModifiedBy>999999</cp:lastModifiedBy>
  <cp:revision>5</cp:revision>
  <dcterms:created xsi:type="dcterms:W3CDTF">2024-02-01T23:10:26Z</dcterms:created>
  <dcterms:modified xsi:type="dcterms:W3CDTF">2024-02-01T23:57:05Z</dcterms:modified>
</cp:coreProperties>
</file>