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79C54B-A16D-44A0-835F-DE332B9D4038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8F5A1A-289A-44E6-81F6-118725DB3B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68187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42364-2EE7-4C3F-BA8C-D437D655D0B3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AFC9F-02E3-4110-B5F8-014C9EF40F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0043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42364-2EE7-4C3F-BA8C-D437D655D0B3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AFC9F-02E3-4110-B5F8-014C9EF40F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9410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42364-2EE7-4C3F-BA8C-D437D655D0B3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AFC9F-02E3-4110-B5F8-014C9EF40F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6516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42364-2EE7-4C3F-BA8C-D437D655D0B3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AFC9F-02E3-4110-B5F8-014C9EF40F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286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42364-2EE7-4C3F-BA8C-D437D655D0B3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AFC9F-02E3-4110-B5F8-014C9EF40F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0472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42364-2EE7-4C3F-BA8C-D437D655D0B3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AFC9F-02E3-4110-B5F8-014C9EF40F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1124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42364-2EE7-4C3F-BA8C-D437D655D0B3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AFC9F-02E3-4110-B5F8-014C9EF40F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296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42364-2EE7-4C3F-BA8C-D437D655D0B3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AFC9F-02E3-4110-B5F8-014C9EF40F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5410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42364-2EE7-4C3F-BA8C-D437D655D0B3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AFC9F-02E3-4110-B5F8-014C9EF40F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0587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42364-2EE7-4C3F-BA8C-D437D655D0B3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AFC9F-02E3-4110-B5F8-014C9EF40F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0085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42364-2EE7-4C3F-BA8C-D437D655D0B3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AFC9F-02E3-4110-B5F8-014C9EF40F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7659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742364-2EE7-4C3F-BA8C-D437D655D0B3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AFC9F-02E3-4110-B5F8-014C9EF40F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9299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ru-RU" sz="2800" b="1" dirty="0">
                <a:solidFill>
                  <a:prstClr val="black"/>
                </a:solidFill>
                <a:ea typeface="+mn-ea"/>
                <a:cs typeface="Aharoni" pitchFamily="2" charset="-79"/>
              </a:rPr>
              <a:t>Соотнесите слова в названиях достопримечательностей Лондона.</a:t>
            </a:r>
            <a:br>
              <a:rPr lang="ru-RU" sz="2800" b="1" dirty="0">
                <a:solidFill>
                  <a:prstClr val="black"/>
                </a:solidFill>
                <a:ea typeface="+mn-ea"/>
                <a:cs typeface="Aharoni" pitchFamily="2" charset="-79"/>
              </a:rPr>
            </a:br>
            <a:endParaRPr lang="ru-RU" sz="5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ts val="0"/>
              </a:spcBef>
              <a:buFont typeface="+mj-lt"/>
              <a:buAutoNum type="arabicPeriod"/>
            </a:pPr>
            <a:r>
              <a:rPr lang="ru-RU" sz="2800" dirty="0">
                <a:solidFill>
                  <a:srgbClr val="C00000"/>
                </a:solidFill>
              </a:rPr>
              <a:t>…..</a:t>
            </a:r>
            <a:r>
              <a:rPr lang="en-US" sz="2800" dirty="0">
                <a:solidFill>
                  <a:srgbClr val="C00000"/>
                </a:solidFill>
              </a:rPr>
              <a:t>Park Trafalgar</a:t>
            </a:r>
          </a:p>
          <a:p>
            <a:pPr lvl="0">
              <a:spcBef>
                <a:spcPts val="0"/>
              </a:spcBef>
              <a:buFont typeface="+mj-lt"/>
              <a:buAutoNum type="arabicPeriod"/>
            </a:pPr>
            <a:r>
              <a:rPr lang="en-US" sz="2800" dirty="0">
                <a:solidFill>
                  <a:srgbClr val="C00000"/>
                </a:solidFill>
              </a:rPr>
              <a:t>…..Square Thames</a:t>
            </a:r>
          </a:p>
          <a:p>
            <a:pPr lvl="0">
              <a:spcBef>
                <a:spcPts val="0"/>
              </a:spcBef>
              <a:buFont typeface="+mj-lt"/>
              <a:buAutoNum type="arabicPeriod"/>
            </a:pPr>
            <a:r>
              <a:rPr lang="en-US" sz="2800" dirty="0">
                <a:solidFill>
                  <a:srgbClr val="C00000"/>
                </a:solidFill>
              </a:rPr>
              <a:t>…..Gallery The Tower</a:t>
            </a:r>
          </a:p>
          <a:p>
            <a:pPr lvl="0">
              <a:spcBef>
                <a:spcPts val="0"/>
              </a:spcBef>
              <a:buFont typeface="+mj-lt"/>
              <a:buAutoNum type="arabicPeriod"/>
            </a:pPr>
            <a:r>
              <a:rPr lang="en-US" sz="2800" dirty="0">
                <a:solidFill>
                  <a:srgbClr val="C00000"/>
                </a:solidFill>
              </a:rPr>
              <a:t>…of London </a:t>
            </a:r>
            <a:r>
              <a:rPr lang="en-US" sz="2800" dirty="0" err="1">
                <a:solidFill>
                  <a:srgbClr val="C00000"/>
                </a:solidFill>
              </a:rPr>
              <a:t>Buckiingham</a:t>
            </a:r>
            <a:endParaRPr lang="en-US" sz="2800" dirty="0">
              <a:solidFill>
                <a:srgbClr val="C00000"/>
              </a:solidFill>
            </a:endParaRPr>
          </a:p>
          <a:p>
            <a:pPr lvl="0">
              <a:spcBef>
                <a:spcPts val="0"/>
              </a:spcBef>
              <a:buFont typeface="+mj-lt"/>
              <a:buAutoNum type="arabicPeriod"/>
            </a:pPr>
            <a:r>
              <a:rPr lang="en-US" sz="2800" dirty="0">
                <a:solidFill>
                  <a:srgbClr val="C00000"/>
                </a:solidFill>
              </a:rPr>
              <a:t>……Cathedral National</a:t>
            </a:r>
          </a:p>
          <a:p>
            <a:pPr lvl="0">
              <a:spcBef>
                <a:spcPts val="0"/>
              </a:spcBef>
              <a:buFont typeface="+mj-lt"/>
              <a:buAutoNum type="arabicPeriod"/>
            </a:pPr>
            <a:r>
              <a:rPr lang="en-US" sz="2800" dirty="0">
                <a:solidFill>
                  <a:srgbClr val="C00000"/>
                </a:solidFill>
              </a:rPr>
              <a:t>…Bridge Westminster</a:t>
            </a:r>
          </a:p>
          <a:p>
            <a:pPr lvl="0">
              <a:spcBef>
                <a:spcPts val="0"/>
              </a:spcBef>
              <a:buFont typeface="+mj-lt"/>
              <a:buAutoNum type="arabicPeriod"/>
            </a:pPr>
            <a:r>
              <a:rPr lang="en-US" sz="2800" dirty="0">
                <a:solidFill>
                  <a:srgbClr val="C00000"/>
                </a:solidFill>
              </a:rPr>
              <a:t>……Abbey </a:t>
            </a:r>
            <a:r>
              <a:rPr lang="en-US" sz="2800" dirty="0" err="1">
                <a:solidFill>
                  <a:srgbClr val="C00000"/>
                </a:solidFill>
              </a:rPr>
              <a:t>St.Paul’s</a:t>
            </a:r>
            <a:endParaRPr lang="en-US" sz="2800" dirty="0">
              <a:solidFill>
                <a:srgbClr val="C00000"/>
              </a:solidFill>
            </a:endParaRPr>
          </a:p>
          <a:p>
            <a:pPr lvl="0">
              <a:spcBef>
                <a:spcPts val="0"/>
              </a:spcBef>
              <a:buFont typeface="+mj-lt"/>
              <a:buAutoNum type="arabicPeriod"/>
            </a:pPr>
            <a:r>
              <a:rPr lang="en-US" sz="2800" dirty="0">
                <a:solidFill>
                  <a:srgbClr val="C00000"/>
                </a:solidFill>
              </a:rPr>
              <a:t>……Palace Tower</a:t>
            </a:r>
          </a:p>
          <a:p>
            <a:pPr lvl="0">
              <a:spcBef>
                <a:spcPts val="0"/>
              </a:spcBef>
              <a:buFont typeface="+mj-lt"/>
              <a:buAutoNum type="arabicPeriod"/>
            </a:pPr>
            <a:r>
              <a:rPr lang="en-US" sz="2800" dirty="0">
                <a:solidFill>
                  <a:srgbClr val="C00000"/>
                </a:solidFill>
              </a:rPr>
              <a:t>The River….Parliament</a:t>
            </a:r>
          </a:p>
          <a:p>
            <a:pPr lvl="0">
              <a:spcBef>
                <a:spcPts val="0"/>
              </a:spcBef>
              <a:buFont typeface="+mj-lt"/>
              <a:buAutoNum type="arabicPeriod"/>
            </a:pPr>
            <a:r>
              <a:rPr lang="en-US" sz="2800" dirty="0">
                <a:solidFill>
                  <a:srgbClr val="C00000"/>
                </a:solidFill>
              </a:rPr>
              <a:t>The Houses of….Hyde</a:t>
            </a:r>
            <a:endParaRPr lang="ru-RU" sz="2800" dirty="0">
              <a:solidFill>
                <a:srgbClr val="C00000"/>
              </a:solidFill>
            </a:endParaRPr>
          </a:p>
          <a:p>
            <a:endParaRPr lang="ru-RU" dirty="0"/>
          </a:p>
        </p:txBody>
      </p:sp>
      <p:pic>
        <p:nvPicPr>
          <p:cNvPr id="1026" name="Picture 2" descr="C:\Users\999999\AppData\Roaming\Microsoft\Windows\Network Shortcuts\scale_12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124744"/>
            <a:ext cx="4248472" cy="5112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2135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Допиши пропущенные буквы.</a:t>
            </a: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b="1" dirty="0" smtClean="0">
                <a:solidFill>
                  <a:schemeClr val="tx2"/>
                </a:solidFill>
              </a:rPr>
              <a:t>W….</a:t>
            </a:r>
            <a:r>
              <a:rPr lang="en-US" sz="2800" b="1" dirty="0" err="1" smtClean="0">
                <a:solidFill>
                  <a:schemeClr val="tx2"/>
                </a:solidFill>
              </a:rPr>
              <a:t>ather</a:t>
            </a:r>
            <a:endParaRPr lang="en-US" sz="2800" b="1" dirty="0" smtClean="0">
              <a:solidFill>
                <a:schemeClr val="tx2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800" b="1" dirty="0" smtClean="0">
                <a:solidFill>
                  <a:schemeClr val="tx2"/>
                </a:solidFill>
              </a:rPr>
              <a:t>C…</a:t>
            </a:r>
            <a:r>
              <a:rPr lang="en-US" sz="2800" b="1" dirty="0" err="1" smtClean="0">
                <a:solidFill>
                  <a:schemeClr val="tx2"/>
                </a:solidFill>
              </a:rPr>
              <a:t>ristmas</a:t>
            </a:r>
            <a:endParaRPr lang="en-US" sz="2800" b="1" dirty="0" smtClean="0">
              <a:solidFill>
                <a:schemeClr val="tx2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800" b="1" dirty="0" smtClean="0">
                <a:solidFill>
                  <a:schemeClr val="tx2"/>
                </a:solidFill>
              </a:rPr>
              <a:t>L…</a:t>
            </a:r>
            <a:r>
              <a:rPr lang="en-US" sz="2800" b="1" dirty="0" err="1" smtClean="0">
                <a:solidFill>
                  <a:schemeClr val="tx2"/>
                </a:solidFill>
              </a:rPr>
              <a:t>ndon</a:t>
            </a:r>
            <a:endParaRPr lang="en-US" sz="2800" b="1" dirty="0" smtClean="0">
              <a:solidFill>
                <a:schemeClr val="tx2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800" b="1" dirty="0" err="1" smtClean="0">
                <a:solidFill>
                  <a:schemeClr val="tx2"/>
                </a:solidFill>
              </a:rPr>
              <a:t>Ameri</a:t>
            </a:r>
            <a:r>
              <a:rPr lang="en-US" sz="2800" b="1" dirty="0" smtClean="0">
                <a:solidFill>
                  <a:schemeClr val="tx2"/>
                </a:solidFill>
              </a:rPr>
              <a:t>…a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 err="1" smtClean="0">
                <a:solidFill>
                  <a:schemeClr val="tx2"/>
                </a:solidFill>
              </a:rPr>
              <a:t>Te</a:t>
            </a:r>
            <a:r>
              <a:rPr lang="en-US" sz="2800" b="1" dirty="0" smtClean="0">
                <a:solidFill>
                  <a:schemeClr val="tx2"/>
                </a:solidFill>
              </a:rPr>
              <a:t>…</a:t>
            </a:r>
            <a:r>
              <a:rPr lang="en-US" sz="2800" b="1" dirty="0" err="1" smtClean="0">
                <a:solidFill>
                  <a:schemeClr val="tx2"/>
                </a:solidFill>
              </a:rPr>
              <a:t>cher</a:t>
            </a:r>
            <a:endParaRPr lang="en-US" sz="2800" b="1" dirty="0" smtClean="0">
              <a:solidFill>
                <a:schemeClr val="tx2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800" b="1" dirty="0" err="1" smtClean="0">
                <a:solidFill>
                  <a:schemeClr val="tx2"/>
                </a:solidFill>
              </a:rPr>
              <a:t>Sc</a:t>
            </a:r>
            <a:r>
              <a:rPr lang="en-US" sz="2800" b="1" dirty="0" smtClean="0">
                <a:solidFill>
                  <a:schemeClr val="tx2"/>
                </a:solidFill>
              </a:rPr>
              <a:t>…</a:t>
            </a:r>
            <a:r>
              <a:rPr lang="en-US" sz="2800" b="1" dirty="0" err="1" smtClean="0">
                <a:solidFill>
                  <a:schemeClr val="tx2"/>
                </a:solidFill>
              </a:rPr>
              <a:t>ool</a:t>
            </a:r>
            <a:endParaRPr lang="en-US" sz="2800" b="1" dirty="0" smtClean="0">
              <a:solidFill>
                <a:schemeClr val="tx2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800" b="1" dirty="0" err="1" smtClean="0">
                <a:solidFill>
                  <a:schemeClr val="tx2"/>
                </a:solidFill>
              </a:rPr>
              <a:t>Pres</a:t>
            </a:r>
            <a:r>
              <a:rPr lang="en-US" sz="2800" b="1" dirty="0" smtClean="0">
                <a:solidFill>
                  <a:schemeClr val="tx2"/>
                </a:solidFill>
              </a:rPr>
              <a:t>…dent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 err="1" smtClean="0">
                <a:solidFill>
                  <a:schemeClr val="tx2"/>
                </a:solidFill>
              </a:rPr>
              <a:t>Footb</a:t>
            </a:r>
            <a:r>
              <a:rPr lang="en-US" sz="2800" b="1" dirty="0" smtClean="0">
                <a:solidFill>
                  <a:schemeClr val="tx2"/>
                </a:solidFill>
              </a:rPr>
              <a:t>…</a:t>
            </a:r>
            <a:r>
              <a:rPr lang="en-US" sz="2800" b="1" dirty="0" err="1" smtClean="0">
                <a:solidFill>
                  <a:schemeClr val="tx2"/>
                </a:solidFill>
              </a:rPr>
              <a:t>ll</a:t>
            </a:r>
            <a:endParaRPr lang="ru-RU" sz="2800" b="1" dirty="0">
              <a:solidFill>
                <a:schemeClr val="tx2"/>
              </a:solidFill>
            </a:endParaRPr>
          </a:p>
        </p:txBody>
      </p:sp>
      <p:pic>
        <p:nvPicPr>
          <p:cNvPr id="2050" name="Picture 2" descr="C:\Users\999999\AppData\Roaming\Microsoft\Windows\Network Shortcuts\1667445037_29-sportishka-com-p-dostoprimechatelnosti-angloyazichnikh-stra-3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1124744"/>
            <a:ext cx="4581128" cy="504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221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Запишите ответы.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5338936" cy="4525963"/>
          </a:xfrm>
        </p:spPr>
        <p:txBody>
          <a:bodyPr>
            <a:normAutofit fontScale="92500"/>
          </a:bodyPr>
          <a:lstStyle/>
          <a:p>
            <a:pPr marL="914400" indent="-914400">
              <a:buFont typeface="+mj-lt"/>
              <a:buAutoNum type="arabicPeriod"/>
            </a:pPr>
            <a:r>
              <a:rPr lang="en-US" sz="4800" b="1" i="1" u="sng" dirty="0" err="1" smtClean="0">
                <a:solidFill>
                  <a:srgbClr val="00B050"/>
                </a:solidFill>
              </a:rPr>
              <a:t>one+eleven</a:t>
            </a:r>
            <a:r>
              <a:rPr lang="en-US" sz="4800" b="1" i="1" u="sng" dirty="0" smtClean="0">
                <a:solidFill>
                  <a:srgbClr val="00B050"/>
                </a:solidFill>
              </a:rPr>
              <a:t>=</a:t>
            </a:r>
          </a:p>
          <a:p>
            <a:pPr marL="914400" indent="-914400">
              <a:buFont typeface="+mj-lt"/>
              <a:buAutoNum type="arabicPeriod"/>
            </a:pPr>
            <a:r>
              <a:rPr lang="en-US" sz="4800" b="1" i="1" u="sng" dirty="0">
                <a:solidFill>
                  <a:srgbClr val="00B050"/>
                </a:solidFill>
              </a:rPr>
              <a:t>f</a:t>
            </a:r>
            <a:r>
              <a:rPr lang="en-US" sz="4800" b="1" i="1" u="sng" dirty="0" smtClean="0">
                <a:solidFill>
                  <a:srgbClr val="00B050"/>
                </a:solidFill>
              </a:rPr>
              <a:t>ifteen- three=</a:t>
            </a:r>
          </a:p>
          <a:p>
            <a:pPr marL="914400" indent="-914400">
              <a:buFont typeface="+mj-lt"/>
              <a:buAutoNum type="arabicPeriod"/>
            </a:pPr>
            <a:r>
              <a:rPr lang="en-US" sz="4800" b="1" i="1" u="sng" dirty="0" err="1" smtClean="0">
                <a:solidFill>
                  <a:srgbClr val="00B050"/>
                </a:solidFill>
              </a:rPr>
              <a:t>twelve+two</a:t>
            </a:r>
            <a:r>
              <a:rPr lang="en-US" sz="4800" b="1" i="1" u="sng" dirty="0" smtClean="0">
                <a:solidFill>
                  <a:srgbClr val="00B050"/>
                </a:solidFill>
              </a:rPr>
              <a:t>=</a:t>
            </a:r>
          </a:p>
          <a:p>
            <a:pPr marL="914400" indent="-914400">
              <a:buFont typeface="+mj-lt"/>
              <a:buAutoNum type="arabicPeriod"/>
            </a:pPr>
            <a:r>
              <a:rPr lang="en-US" sz="4800" b="1" i="1" u="sng" dirty="0">
                <a:solidFill>
                  <a:srgbClr val="00B050"/>
                </a:solidFill>
              </a:rPr>
              <a:t>s</a:t>
            </a:r>
            <a:r>
              <a:rPr lang="en-US" sz="4800" b="1" i="1" u="sng" dirty="0" smtClean="0">
                <a:solidFill>
                  <a:srgbClr val="00B050"/>
                </a:solidFill>
              </a:rPr>
              <a:t>eventeen+ two=</a:t>
            </a:r>
          </a:p>
          <a:p>
            <a:pPr marL="914400" indent="-914400">
              <a:buFont typeface="+mj-lt"/>
              <a:buAutoNum type="arabicPeriod"/>
            </a:pPr>
            <a:r>
              <a:rPr lang="en-US" sz="4800" b="1" i="1" u="sng" dirty="0">
                <a:solidFill>
                  <a:srgbClr val="00B050"/>
                </a:solidFill>
              </a:rPr>
              <a:t>t</a:t>
            </a:r>
            <a:r>
              <a:rPr lang="en-US" sz="4800" b="1" i="1" u="sng" dirty="0" smtClean="0">
                <a:solidFill>
                  <a:srgbClr val="00B050"/>
                </a:solidFill>
              </a:rPr>
              <a:t>wenty – two=</a:t>
            </a:r>
            <a:endParaRPr lang="ru-RU" sz="4800" b="1" i="1" u="sng" dirty="0">
              <a:solidFill>
                <a:srgbClr val="00B050"/>
              </a:solidFill>
            </a:endParaRPr>
          </a:p>
        </p:txBody>
      </p:sp>
      <p:pic>
        <p:nvPicPr>
          <p:cNvPr id="3074" name="Picture 2" descr="C:\Users\999999\AppData\Roaming\Microsoft\Windows\Network Shortcuts\Nastolnye-igry-chisla-na-anglijskom-7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2102" y="2321879"/>
            <a:ext cx="3203848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77609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74</Words>
  <Application>Microsoft Office PowerPoint</Application>
  <PresentationFormat>Экран (4:3)</PresentationFormat>
  <Paragraphs>26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Соотнесите слова в названиях достопримечательностей Лондона. </vt:lpstr>
      <vt:lpstr>Допиши пропущенные буквы.</vt:lpstr>
      <vt:lpstr>Запишите ответы.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999999</dc:creator>
  <cp:lastModifiedBy>999999</cp:lastModifiedBy>
  <cp:revision>5</cp:revision>
  <dcterms:created xsi:type="dcterms:W3CDTF">2024-02-01T23:10:26Z</dcterms:created>
  <dcterms:modified xsi:type="dcterms:W3CDTF">2024-02-01T23:57:05Z</dcterms:modified>
</cp:coreProperties>
</file>