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C865-F781-4007-BCAB-1E8979B8169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B158-D9F0-4F7B-8276-5911E850E4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4C7204-A6A4-43B2-94AA-6CAEB60D00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F7AA09-1F43-4F42-9DAB-B026D09C3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Разработка для обучения по английскому языку 5-8 классах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«Проведение досуга»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r>
              <a:rPr lang="ru-RU" sz="7200" dirty="0" smtClean="0"/>
              <a:t>Автор разработки: </a:t>
            </a:r>
          </a:p>
          <a:p>
            <a:r>
              <a:rPr lang="ru-RU" sz="7200" dirty="0" err="1" smtClean="0"/>
              <a:t>Агарагимова</a:t>
            </a:r>
            <a:r>
              <a:rPr lang="ru-RU" sz="7200" dirty="0" smtClean="0"/>
              <a:t> </a:t>
            </a:r>
            <a:r>
              <a:rPr lang="ru-RU" sz="7200" dirty="0" err="1" smtClean="0"/>
              <a:t>Зарипат</a:t>
            </a:r>
            <a:r>
              <a:rPr lang="ru-RU" sz="7200" dirty="0" smtClean="0"/>
              <a:t> </a:t>
            </a:r>
            <a:r>
              <a:rPr lang="ru-RU" sz="7200" dirty="0" err="1" smtClean="0"/>
              <a:t>Гаджимурадовна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320040"/>
            <a:ext cx="45719" cy="1085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What’s the date today?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What’s the weather like today?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Did you travel a lot?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Where were you?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What did you see?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286676" cy="60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2264"/>
            <a:ext cx="7239000" cy="645573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Back </a:t>
            </a:r>
          </a:p>
          <a:p>
            <a:r>
              <a:rPr lang="en-US" sz="9600" dirty="0" smtClean="0"/>
              <a:t>Beach</a:t>
            </a:r>
          </a:p>
          <a:p>
            <a:endParaRPr lang="en-US" sz="9600" dirty="0" smtClean="0"/>
          </a:p>
          <a:p>
            <a:r>
              <a:rPr lang="en-US" sz="9600" dirty="0" smtClean="0"/>
              <a:t>Diary</a:t>
            </a:r>
          </a:p>
          <a:p>
            <a:endParaRPr lang="en-US" sz="9600" dirty="0" smtClean="0"/>
          </a:p>
          <a:p>
            <a:r>
              <a:rPr lang="en-US" sz="9600" dirty="0" smtClean="0"/>
              <a:t>During</a:t>
            </a:r>
          </a:p>
          <a:p>
            <a:r>
              <a:rPr lang="en-US" sz="9600" dirty="0" smtClean="0"/>
              <a:t>Find </a:t>
            </a:r>
          </a:p>
          <a:p>
            <a:r>
              <a:rPr lang="en-US" sz="9600" dirty="0" smtClean="0"/>
              <a:t>Resort</a:t>
            </a:r>
          </a:p>
          <a:p>
            <a:r>
              <a:rPr lang="en-US" sz="9600" dirty="0" smtClean="0"/>
              <a:t>Sand</a:t>
            </a:r>
          </a:p>
          <a:p>
            <a:r>
              <a:rPr lang="en-US" sz="9600" dirty="0" smtClean="0"/>
              <a:t>Sandy</a:t>
            </a:r>
          </a:p>
          <a:p>
            <a:r>
              <a:rPr lang="en-US" sz="9600" dirty="0" smtClean="0"/>
              <a:t>Terrible</a:t>
            </a:r>
          </a:p>
          <a:p>
            <a:r>
              <a:rPr lang="en-US" sz="9600" dirty="0" smtClean="0"/>
              <a:t>Go boating</a:t>
            </a:r>
          </a:p>
          <a:p>
            <a:r>
              <a:rPr lang="en-US" sz="9600" dirty="0" smtClean="0"/>
              <a:t>Go fishing</a:t>
            </a:r>
          </a:p>
          <a:p>
            <a:r>
              <a:rPr lang="en-US" sz="9600" dirty="0" smtClean="0"/>
              <a:t>Make sandcastles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C:\Users\СОШ №1\Downloads\1618467403_34-phonoteka_org-p-multyashnii-plyazh-fon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1928826" cy="1047077"/>
          </a:xfrm>
          <a:prstGeom prst="rect">
            <a:avLst/>
          </a:prstGeom>
          <a:noFill/>
        </p:spPr>
      </p:pic>
      <p:pic>
        <p:nvPicPr>
          <p:cNvPr id="2051" name="Picture 3" descr="C:\Users\СОШ №1\Downloads\kisspng-diary-student-school-illustrator-5af68dac931065.4080135615261075646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2587943" cy="928694"/>
          </a:xfrm>
          <a:prstGeom prst="rect">
            <a:avLst/>
          </a:prstGeom>
          <a:noFill/>
        </p:spPr>
      </p:pic>
      <p:pic>
        <p:nvPicPr>
          <p:cNvPr id="2052" name="Picture 4" descr="C:\Users\СОШ №1\Downloads\городок-пляжа-28834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14884"/>
            <a:ext cx="1500198" cy="999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9999\Pictures\Favorites\Downloads\b3d5720aad966a171ee2333bde1ddb0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7"/>
            <a:ext cx="521495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/>
                </a:solidFill>
              </a:rPr>
              <a:t>Hometask</a:t>
            </a:r>
            <a:r>
              <a:rPr lang="en-US" sz="6000" dirty="0" smtClean="0">
                <a:solidFill>
                  <a:schemeClr val="accent1"/>
                </a:solidFill>
              </a:rPr>
              <a:t> </a:t>
            </a:r>
            <a:endParaRPr lang="en-US" sz="6000" dirty="0" smtClean="0">
              <a:solidFill>
                <a:schemeClr val="accent1"/>
              </a:solidFill>
            </a:endParaRPr>
          </a:p>
          <a:p>
            <a:r>
              <a:rPr lang="en-US" sz="3200" dirty="0" smtClean="0"/>
              <a:t>At </a:t>
            </a:r>
            <a:r>
              <a:rPr lang="en-US" sz="3200" dirty="0" smtClean="0"/>
              <a:t>home write a letter to your friend and tell him about your summer holidays. </a:t>
            </a:r>
            <a:r>
              <a:rPr lang="ru-RU" sz="3200" dirty="0" err="1" smtClean="0"/>
              <a:t>стр</a:t>
            </a:r>
            <a:r>
              <a:rPr lang="en-US" sz="3200" dirty="0" smtClean="0"/>
              <a:t>.56, </a:t>
            </a:r>
            <a:r>
              <a:rPr lang="ru-RU" sz="3200" dirty="0" err="1" smtClean="0"/>
              <a:t>упр</a:t>
            </a:r>
            <a:r>
              <a:rPr lang="en-US" sz="3200" dirty="0" smtClean="0"/>
              <a:t>.9</a:t>
            </a:r>
            <a:r>
              <a:rPr lang="en-US" sz="3200" dirty="0" smtClean="0"/>
              <a:t>.</a:t>
            </a:r>
            <a:r>
              <a:rPr lang="ru-RU" sz="3200" dirty="0" smtClean="0"/>
              <a:t>     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84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Разработка для обучения по английскому языку 5-8 классах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для обучения по английскому языку 5-8 классах</dc:title>
  <dc:creator>СОШ №1</dc:creator>
  <cp:lastModifiedBy>999999</cp:lastModifiedBy>
  <cp:revision>6</cp:revision>
  <dcterms:created xsi:type="dcterms:W3CDTF">2022-12-21T10:46:10Z</dcterms:created>
  <dcterms:modified xsi:type="dcterms:W3CDTF">2022-12-21T17:54:32Z</dcterms:modified>
</cp:coreProperties>
</file>